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5"/>
  </p:notesMasterIdLst>
  <p:sldIdLst>
    <p:sldId id="259" r:id="rId2"/>
    <p:sldId id="256" r:id="rId3"/>
    <p:sldId id="258" r:id="rId4"/>
  </p:sldIdLst>
  <p:sldSz cx="5600700" cy="8458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5"/>
  </p:normalViewPr>
  <p:slideViewPr>
    <p:cSldViewPr snapToGrid="0">
      <p:cViewPr varScale="1">
        <p:scale>
          <a:sx n="74" d="100"/>
          <a:sy n="74" d="100"/>
        </p:scale>
        <p:origin x="22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1FA5A-0C3E-4742-B6AD-B80374474249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06650" y="1143000"/>
            <a:ext cx="2044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F8505-08BA-1145-A3F2-95255ED13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4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80312" rtl="0" eaLnBrk="1" latinLnBrk="0" hangingPunct="1">
      <a:defRPr sz="1024" kern="1200">
        <a:solidFill>
          <a:schemeClr val="tx1"/>
        </a:solidFill>
        <a:latin typeface="+mn-lt"/>
        <a:ea typeface="+mn-ea"/>
        <a:cs typeface="+mn-cs"/>
      </a:defRPr>
    </a:lvl1pPr>
    <a:lvl2pPr marL="390156" algn="l" defTabSz="780312" rtl="0" eaLnBrk="1" latinLnBrk="0" hangingPunct="1">
      <a:defRPr sz="1024" kern="1200">
        <a:solidFill>
          <a:schemeClr val="tx1"/>
        </a:solidFill>
        <a:latin typeface="+mn-lt"/>
        <a:ea typeface="+mn-ea"/>
        <a:cs typeface="+mn-cs"/>
      </a:defRPr>
    </a:lvl2pPr>
    <a:lvl3pPr marL="780312" algn="l" defTabSz="780312" rtl="0" eaLnBrk="1" latinLnBrk="0" hangingPunct="1">
      <a:defRPr sz="1024" kern="1200">
        <a:solidFill>
          <a:schemeClr val="tx1"/>
        </a:solidFill>
        <a:latin typeface="+mn-lt"/>
        <a:ea typeface="+mn-ea"/>
        <a:cs typeface="+mn-cs"/>
      </a:defRPr>
    </a:lvl3pPr>
    <a:lvl4pPr marL="1170468" algn="l" defTabSz="780312" rtl="0" eaLnBrk="1" latinLnBrk="0" hangingPunct="1">
      <a:defRPr sz="1024" kern="1200">
        <a:solidFill>
          <a:schemeClr val="tx1"/>
        </a:solidFill>
        <a:latin typeface="+mn-lt"/>
        <a:ea typeface="+mn-ea"/>
        <a:cs typeface="+mn-cs"/>
      </a:defRPr>
    </a:lvl4pPr>
    <a:lvl5pPr marL="1560626" algn="l" defTabSz="780312" rtl="0" eaLnBrk="1" latinLnBrk="0" hangingPunct="1">
      <a:defRPr sz="1024" kern="1200">
        <a:solidFill>
          <a:schemeClr val="tx1"/>
        </a:solidFill>
        <a:latin typeface="+mn-lt"/>
        <a:ea typeface="+mn-ea"/>
        <a:cs typeface="+mn-cs"/>
      </a:defRPr>
    </a:lvl5pPr>
    <a:lvl6pPr marL="1950781" algn="l" defTabSz="780312" rtl="0" eaLnBrk="1" latinLnBrk="0" hangingPunct="1">
      <a:defRPr sz="1024" kern="1200">
        <a:solidFill>
          <a:schemeClr val="tx1"/>
        </a:solidFill>
        <a:latin typeface="+mn-lt"/>
        <a:ea typeface="+mn-ea"/>
        <a:cs typeface="+mn-cs"/>
      </a:defRPr>
    </a:lvl6pPr>
    <a:lvl7pPr marL="2340938" algn="l" defTabSz="780312" rtl="0" eaLnBrk="1" latinLnBrk="0" hangingPunct="1">
      <a:defRPr sz="1024" kern="1200">
        <a:solidFill>
          <a:schemeClr val="tx1"/>
        </a:solidFill>
        <a:latin typeface="+mn-lt"/>
        <a:ea typeface="+mn-ea"/>
        <a:cs typeface="+mn-cs"/>
      </a:defRPr>
    </a:lvl7pPr>
    <a:lvl8pPr marL="2731094" algn="l" defTabSz="780312" rtl="0" eaLnBrk="1" latinLnBrk="0" hangingPunct="1">
      <a:defRPr sz="1024" kern="1200">
        <a:solidFill>
          <a:schemeClr val="tx1"/>
        </a:solidFill>
        <a:latin typeface="+mn-lt"/>
        <a:ea typeface="+mn-ea"/>
        <a:cs typeface="+mn-cs"/>
      </a:defRPr>
    </a:lvl8pPr>
    <a:lvl9pPr marL="3121251" algn="l" defTabSz="780312" rtl="0" eaLnBrk="1" latinLnBrk="0" hangingPunct="1">
      <a:defRPr sz="10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06650" y="1143000"/>
            <a:ext cx="2044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D7F8505-08BA-1145-A3F2-95255ED130A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584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06650" y="1143000"/>
            <a:ext cx="2044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F8505-08BA-1145-A3F2-95255ED130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31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0053" y="1384248"/>
            <a:ext cx="4760595" cy="2944707"/>
          </a:xfrm>
        </p:spPr>
        <p:txBody>
          <a:bodyPr anchor="b"/>
          <a:lstStyle>
            <a:lvl1pPr algn="ctr">
              <a:defRPr sz="36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0088" y="4442514"/>
            <a:ext cx="4200525" cy="2042106"/>
          </a:xfrm>
        </p:spPr>
        <p:txBody>
          <a:bodyPr/>
          <a:lstStyle>
            <a:lvl1pPr marL="0" indent="0" algn="ctr">
              <a:buNone/>
              <a:defRPr sz="1470"/>
            </a:lvl1pPr>
            <a:lvl2pPr marL="280035" indent="0" algn="ctr">
              <a:buNone/>
              <a:defRPr sz="1225"/>
            </a:lvl2pPr>
            <a:lvl3pPr marL="560070" indent="0" algn="ctr">
              <a:buNone/>
              <a:defRPr sz="1103"/>
            </a:lvl3pPr>
            <a:lvl4pPr marL="840105" indent="0" algn="ctr">
              <a:buNone/>
              <a:defRPr sz="980"/>
            </a:lvl4pPr>
            <a:lvl5pPr marL="1120140" indent="0" algn="ctr">
              <a:buNone/>
              <a:defRPr sz="980"/>
            </a:lvl5pPr>
            <a:lvl6pPr marL="1400175" indent="0" algn="ctr">
              <a:buNone/>
              <a:defRPr sz="980"/>
            </a:lvl6pPr>
            <a:lvl7pPr marL="1680210" indent="0" algn="ctr">
              <a:buNone/>
              <a:defRPr sz="980"/>
            </a:lvl7pPr>
            <a:lvl8pPr marL="1960245" indent="0" algn="ctr">
              <a:buNone/>
              <a:defRPr sz="980"/>
            </a:lvl8pPr>
            <a:lvl9pPr marL="2240280" indent="0" algn="ctr">
              <a:buNone/>
              <a:defRPr sz="9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074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73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008001" y="450321"/>
            <a:ext cx="1207651" cy="71679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5048" y="450321"/>
            <a:ext cx="3552944" cy="7167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86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07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131" y="2108679"/>
            <a:ext cx="4830604" cy="3518376"/>
          </a:xfrm>
        </p:spPr>
        <p:txBody>
          <a:bodyPr anchor="b"/>
          <a:lstStyle>
            <a:lvl1pPr>
              <a:defRPr sz="36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2131" y="5660339"/>
            <a:ext cx="4830604" cy="1850231"/>
          </a:xfrm>
        </p:spPr>
        <p:txBody>
          <a:bodyPr/>
          <a:lstStyle>
            <a:lvl1pPr marL="0" indent="0">
              <a:buNone/>
              <a:defRPr sz="1470">
                <a:solidFill>
                  <a:schemeClr val="tx1"/>
                </a:solidFill>
              </a:defRPr>
            </a:lvl1pPr>
            <a:lvl2pPr marL="280035" indent="0">
              <a:buNone/>
              <a:defRPr sz="1225">
                <a:solidFill>
                  <a:schemeClr val="tx1">
                    <a:tint val="75000"/>
                  </a:schemeClr>
                </a:solidFill>
              </a:defRPr>
            </a:lvl2pPr>
            <a:lvl3pPr marL="560070" indent="0">
              <a:buNone/>
              <a:defRPr sz="1103">
                <a:solidFill>
                  <a:schemeClr val="tx1">
                    <a:tint val="75000"/>
                  </a:schemeClr>
                </a:solidFill>
              </a:defRPr>
            </a:lvl3pPr>
            <a:lvl4pPr marL="840105" indent="0">
              <a:buNone/>
              <a:defRPr sz="980">
                <a:solidFill>
                  <a:schemeClr val="tx1">
                    <a:tint val="75000"/>
                  </a:schemeClr>
                </a:solidFill>
              </a:defRPr>
            </a:lvl4pPr>
            <a:lvl5pPr marL="1120140" indent="0">
              <a:buNone/>
              <a:defRPr sz="980">
                <a:solidFill>
                  <a:schemeClr val="tx1">
                    <a:tint val="75000"/>
                  </a:schemeClr>
                </a:solidFill>
              </a:defRPr>
            </a:lvl5pPr>
            <a:lvl6pPr marL="1400175" indent="0">
              <a:buNone/>
              <a:defRPr sz="980">
                <a:solidFill>
                  <a:schemeClr val="tx1">
                    <a:tint val="75000"/>
                  </a:schemeClr>
                </a:solidFill>
              </a:defRPr>
            </a:lvl6pPr>
            <a:lvl7pPr marL="1680210" indent="0">
              <a:buNone/>
              <a:defRPr sz="980">
                <a:solidFill>
                  <a:schemeClr val="tx1">
                    <a:tint val="75000"/>
                  </a:schemeClr>
                </a:solidFill>
              </a:defRPr>
            </a:lvl7pPr>
            <a:lvl8pPr marL="1960245" indent="0">
              <a:buNone/>
              <a:defRPr sz="980">
                <a:solidFill>
                  <a:schemeClr val="tx1">
                    <a:tint val="75000"/>
                  </a:schemeClr>
                </a:solidFill>
              </a:defRPr>
            </a:lvl8pPr>
            <a:lvl9pPr marL="2240280" indent="0">
              <a:buNone/>
              <a:defRPr sz="9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998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5048" y="2251604"/>
            <a:ext cx="2380298" cy="5366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35354" y="2251604"/>
            <a:ext cx="2380298" cy="5366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777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777" y="450323"/>
            <a:ext cx="4830604" cy="16348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5778" y="2073434"/>
            <a:ext cx="2369358" cy="1016158"/>
          </a:xfrm>
        </p:spPr>
        <p:txBody>
          <a:bodyPr anchor="b"/>
          <a:lstStyle>
            <a:lvl1pPr marL="0" indent="0">
              <a:buNone/>
              <a:defRPr sz="1470" b="1"/>
            </a:lvl1pPr>
            <a:lvl2pPr marL="280035" indent="0">
              <a:buNone/>
              <a:defRPr sz="1225" b="1"/>
            </a:lvl2pPr>
            <a:lvl3pPr marL="560070" indent="0">
              <a:buNone/>
              <a:defRPr sz="1103" b="1"/>
            </a:lvl3pPr>
            <a:lvl4pPr marL="840105" indent="0">
              <a:buNone/>
              <a:defRPr sz="980" b="1"/>
            </a:lvl4pPr>
            <a:lvl5pPr marL="1120140" indent="0">
              <a:buNone/>
              <a:defRPr sz="980" b="1"/>
            </a:lvl5pPr>
            <a:lvl6pPr marL="1400175" indent="0">
              <a:buNone/>
              <a:defRPr sz="980" b="1"/>
            </a:lvl6pPr>
            <a:lvl7pPr marL="1680210" indent="0">
              <a:buNone/>
              <a:defRPr sz="980" b="1"/>
            </a:lvl7pPr>
            <a:lvl8pPr marL="1960245" indent="0">
              <a:buNone/>
              <a:defRPr sz="980" b="1"/>
            </a:lvl8pPr>
            <a:lvl9pPr marL="2240280" indent="0">
              <a:buNone/>
              <a:defRPr sz="9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5778" y="3089593"/>
            <a:ext cx="2369358" cy="4544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35355" y="2073434"/>
            <a:ext cx="2381027" cy="1016158"/>
          </a:xfrm>
        </p:spPr>
        <p:txBody>
          <a:bodyPr anchor="b"/>
          <a:lstStyle>
            <a:lvl1pPr marL="0" indent="0">
              <a:buNone/>
              <a:defRPr sz="1470" b="1"/>
            </a:lvl1pPr>
            <a:lvl2pPr marL="280035" indent="0">
              <a:buNone/>
              <a:defRPr sz="1225" b="1"/>
            </a:lvl2pPr>
            <a:lvl3pPr marL="560070" indent="0">
              <a:buNone/>
              <a:defRPr sz="1103" b="1"/>
            </a:lvl3pPr>
            <a:lvl4pPr marL="840105" indent="0">
              <a:buNone/>
              <a:defRPr sz="980" b="1"/>
            </a:lvl4pPr>
            <a:lvl5pPr marL="1120140" indent="0">
              <a:buNone/>
              <a:defRPr sz="980" b="1"/>
            </a:lvl5pPr>
            <a:lvl6pPr marL="1400175" indent="0">
              <a:buNone/>
              <a:defRPr sz="980" b="1"/>
            </a:lvl6pPr>
            <a:lvl7pPr marL="1680210" indent="0">
              <a:buNone/>
              <a:defRPr sz="980" b="1"/>
            </a:lvl7pPr>
            <a:lvl8pPr marL="1960245" indent="0">
              <a:buNone/>
              <a:defRPr sz="980" b="1"/>
            </a:lvl8pPr>
            <a:lvl9pPr marL="2240280" indent="0">
              <a:buNone/>
              <a:defRPr sz="9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35355" y="3089593"/>
            <a:ext cx="2381027" cy="4544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940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55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945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777" y="563880"/>
            <a:ext cx="1806372" cy="1973580"/>
          </a:xfrm>
        </p:spPr>
        <p:txBody>
          <a:bodyPr anchor="b"/>
          <a:lstStyle>
            <a:lvl1pPr>
              <a:defRPr sz="1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027" y="1217826"/>
            <a:ext cx="2835354" cy="6010804"/>
          </a:xfrm>
        </p:spPr>
        <p:txBody>
          <a:bodyPr/>
          <a:lstStyle>
            <a:lvl1pPr>
              <a:defRPr sz="1960"/>
            </a:lvl1pPr>
            <a:lvl2pPr>
              <a:defRPr sz="1715"/>
            </a:lvl2pPr>
            <a:lvl3pPr>
              <a:defRPr sz="1470"/>
            </a:lvl3pPr>
            <a:lvl4pPr>
              <a:defRPr sz="1225"/>
            </a:lvl4pPr>
            <a:lvl5pPr>
              <a:defRPr sz="1225"/>
            </a:lvl5pPr>
            <a:lvl6pPr>
              <a:defRPr sz="1225"/>
            </a:lvl6pPr>
            <a:lvl7pPr>
              <a:defRPr sz="1225"/>
            </a:lvl7pPr>
            <a:lvl8pPr>
              <a:defRPr sz="1225"/>
            </a:lvl8pPr>
            <a:lvl9pPr>
              <a:defRPr sz="12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777" y="2537460"/>
            <a:ext cx="1806372" cy="4700959"/>
          </a:xfrm>
        </p:spPr>
        <p:txBody>
          <a:bodyPr/>
          <a:lstStyle>
            <a:lvl1pPr marL="0" indent="0">
              <a:buNone/>
              <a:defRPr sz="980"/>
            </a:lvl1pPr>
            <a:lvl2pPr marL="280035" indent="0">
              <a:buNone/>
              <a:defRPr sz="857"/>
            </a:lvl2pPr>
            <a:lvl3pPr marL="560070" indent="0">
              <a:buNone/>
              <a:defRPr sz="735"/>
            </a:lvl3pPr>
            <a:lvl4pPr marL="840105" indent="0">
              <a:buNone/>
              <a:defRPr sz="613"/>
            </a:lvl4pPr>
            <a:lvl5pPr marL="1120140" indent="0">
              <a:buNone/>
              <a:defRPr sz="613"/>
            </a:lvl5pPr>
            <a:lvl6pPr marL="1400175" indent="0">
              <a:buNone/>
              <a:defRPr sz="613"/>
            </a:lvl6pPr>
            <a:lvl7pPr marL="1680210" indent="0">
              <a:buNone/>
              <a:defRPr sz="613"/>
            </a:lvl7pPr>
            <a:lvl8pPr marL="1960245" indent="0">
              <a:buNone/>
              <a:defRPr sz="613"/>
            </a:lvl8pPr>
            <a:lvl9pPr marL="2240280" indent="0">
              <a:buNone/>
              <a:defRPr sz="6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083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777" y="563880"/>
            <a:ext cx="1806372" cy="1973580"/>
          </a:xfrm>
        </p:spPr>
        <p:txBody>
          <a:bodyPr anchor="b"/>
          <a:lstStyle>
            <a:lvl1pPr>
              <a:defRPr sz="1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1027" y="1217826"/>
            <a:ext cx="2835354" cy="6010804"/>
          </a:xfrm>
        </p:spPr>
        <p:txBody>
          <a:bodyPr anchor="t"/>
          <a:lstStyle>
            <a:lvl1pPr marL="0" indent="0">
              <a:buNone/>
              <a:defRPr sz="1960"/>
            </a:lvl1pPr>
            <a:lvl2pPr marL="280035" indent="0">
              <a:buNone/>
              <a:defRPr sz="1715"/>
            </a:lvl2pPr>
            <a:lvl3pPr marL="560070" indent="0">
              <a:buNone/>
              <a:defRPr sz="1470"/>
            </a:lvl3pPr>
            <a:lvl4pPr marL="840105" indent="0">
              <a:buNone/>
              <a:defRPr sz="1225"/>
            </a:lvl4pPr>
            <a:lvl5pPr marL="1120140" indent="0">
              <a:buNone/>
              <a:defRPr sz="1225"/>
            </a:lvl5pPr>
            <a:lvl6pPr marL="1400175" indent="0">
              <a:buNone/>
              <a:defRPr sz="1225"/>
            </a:lvl6pPr>
            <a:lvl7pPr marL="1680210" indent="0">
              <a:buNone/>
              <a:defRPr sz="1225"/>
            </a:lvl7pPr>
            <a:lvl8pPr marL="1960245" indent="0">
              <a:buNone/>
              <a:defRPr sz="1225"/>
            </a:lvl8pPr>
            <a:lvl9pPr marL="2240280" indent="0">
              <a:buNone/>
              <a:defRPr sz="12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5777" y="2537460"/>
            <a:ext cx="1806372" cy="4700959"/>
          </a:xfrm>
        </p:spPr>
        <p:txBody>
          <a:bodyPr/>
          <a:lstStyle>
            <a:lvl1pPr marL="0" indent="0">
              <a:buNone/>
              <a:defRPr sz="980"/>
            </a:lvl1pPr>
            <a:lvl2pPr marL="280035" indent="0">
              <a:buNone/>
              <a:defRPr sz="857"/>
            </a:lvl2pPr>
            <a:lvl3pPr marL="560070" indent="0">
              <a:buNone/>
              <a:defRPr sz="735"/>
            </a:lvl3pPr>
            <a:lvl4pPr marL="840105" indent="0">
              <a:buNone/>
              <a:defRPr sz="613"/>
            </a:lvl4pPr>
            <a:lvl5pPr marL="1120140" indent="0">
              <a:buNone/>
              <a:defRPr sz="613"/>
            </a:lvl5pPr>
            <a:lvl6pPr marL="1400175" indent="0">
              <a:buNone/>
              <a:defRPr sz="613"/>
            </a:lvl6pPr>
            <a:lvl7pPr marL="1680210" indent="0">
              <a:buNone/>
              <a:defRPr sz="613"/>
            </a:lvl7pPr>
            <a:lvl8pPr marL="1960245" indent="0">
              <a:buNone/>
              <a:defRPr sz="613"/>
            </a:lvl8pPr>
            <a:lvl9pPr marL="2240280" indent="0">
              <a:buNone/>
              <a:defRPr sz="6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996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5048" y="450323"/>
            <a:ext cx="4830604" cy="1634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5048" y="2251604"/>
            <a:ext cx="4830604" cy="5366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5048" y="7839500"/>
            <a:ext cx="1260158" cy="4503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91E2B-DE77-4648-B8EB-FB3E5B7C0103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55232" y="7839500"/>
            <a:ext cx="1890236" cy="4503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55494" y="7839500"/>
            <a:ext cx="1260158" cy="4503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766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560070" rtl="0" eaLnBrk="1" latinLnBrk="0" hangingPunct="1">
        <a:lnSpc>
          <a:spcPct val="90000"/>
        </a:lnSpc>
        <a:spcBef>
          <a:spcPct val="0"/>
        </a:spcBef>
        <a:buNone/>
        <a:defRPr sz="26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0018" indent="-140018" algn="l" defTabSz="560070" rtl="0" eaLnBrk="1" latinLnBrk="0" hangingPunct="1">
        <a:lnSpc>
          <a:spcPct val="90000"/>
        </a:lnSpc>
        <a:spcBef>
          <a:spcPts val="613"/>
        </a:spcBef>
        <a:buFont typeface="Arial" panose="020B0604020202020204" pitchFamily="34" charset="0"/>
        <a:buChar char="•"/>
        <a:defRPr sz="1715" kern="1200">
          <a:solidFill>
            <a:schemeClr val="tx1"/>
          </a:solidFill>
          <a:latin typeface="+mn-lt"/>
          <a:ea typeface="+mn-ea"/>
          <a:cs typeface="+mn-cs"/>
        </a:defRPr>
      </a:lvl1pPr>
      <a:lvl2pPr marL="420053" indent="-140018" algn="l" defTabSz="560070" rtl="0" eaLnBrk="1" latinLnBrk="0" hangingPunct="1">
        <a:lnSpc>
          <a:spcPct val="90000"/>
        </a:lnSpc>
        <a:spcBef>
          <a:spcPts val="306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2pPr>
      <a:lvl3pPr marL="700088" indent="-140018" algn="l" defTabSz="560070" rtl="0" eaLnBrk="1" latinLnBrk="0" hangingPunct="1">
        <a:lnSpc>
          <a:spcPct val="90000"/>
        </a:lnSpc>
        <a:spcBef>
          <a:spcPts val="306"/>
        </a:spcBef>
        <a:buFont typeface="Arial" panose="020B0604020202020204" pitchFamily="34" charset="0"/>
        <a:buChar char="•"/>
        <a:defRPr sz="1225" kern="1200">
          <a:solidFill>
            <a:schemeClr val="tx1"/>
          </a:solidFill>
          <a:latin typeface="+mn-lt"/>
          <a:ea typeface="+mn-ea"/>
          <a:cs typeface="+mn-cs"/>
        </a:defRPr>
      </a:lvl3pPr>
      <a:lvl4pPr marL="980123" indent="-140018" algn="l" defTabSz="560070" rtl="0" eaLnBrk="1" latinLnBrk="0" hangingPunct="1">
        <a:lnSpc>
          <a:spcPct val="90000"/>
        </a:lnSpc>
        <a:spcBef>
          <a:spcPts val="306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4pPr>
      <a:lvl5pPr marL="1260158" indent="-140018" algn="l" defTabSz="560070" rtl="0" eaLnBrk="1" latinLnBrk="0" hangingPunct="1">
        <a:lnSpc>
          <a:spcPct val="90000"/>
        </a:lnSpc>
        <a:spcBef>
          <a:spcPts val="306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5pPr>
      <a:lvl6pPr marL="1540193" indent="-140018" algn="l" defTabSz="560070" rtl="0" eaLnBrk="1" latinLnBrk="0" hangingPunct="1">
        <a:lnSpc>
          <a:spcPct val="90000"/>
        </a:lnSpc>
        <a:spcBef>
          <a:spcPts val="306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6pPr>
      <a:lvl7pPr marL="1820228" indent="-140018" algn="l" defTabSz="560070" rtl="0" eaLnBrk="1" latinLnBrk="0" hangingPunct="1">
        <a:lnSpc>
          <a:spcPct val="90000"/>
        </a:lnSpc>
        <a:spcBef>
          <a:spcPts val="306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7pPr>
      <a:lvl8pPr marL="2100263" indent="-140018" algn="l" defTabSz="560070" rtl="0" eaLnBrk="1" latinLnBrk="0" hangingPunct="1">
        <a:lnSpc>
          <a:spcPct val="90000"/>
        </a:lnSpc>
        <a:spcBef>
          <a:spcPts val="306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8pPr>
      <a:lvl9pPr marL="2380298" indent="-140018" algn="l" defTabSz="560070" rtl="0" eaLnBrk="1" latinLnBrk="0" hangingPunct="1">
        <a:lnSpc>
          <a:spcPct val="90000"/>
        </a:lnSpc>
        <a:spcBef>
          <a:spcPts val="306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60070" rtl="0" eaLnBrk="1" latinLnBrk="0" hangingPunct="1"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80035" algn="l" defTabSz="560070" rtl="0" eaLnBrk="1" latinLnBrk="0" hangingPunct="1">
        <a:defRPr sz="1103" kern="1200">
          <a:solidFill>
            <a:schemeClr val="tx1"/>
          </a:solidFill>
          <a:latin typeface="+mn-lt"/>
          <a:ea typeface="+mn-ea"/>
          <a:cs typeface="+mn-cs"/>
        </a:defRPr>
      </a:lvl2pPr>
      <a:lvl3pPr marL="560070" algn="l" defTabSz="560070" rtl="0" eaLnBrk="1" latinLnBrk="0" hangingPunct="1">
        <a:defRPr sz="1103" kern="1200">
          <a:solidFill>
            <a:schemeClr val="tx1"/>
          </a:solidFill>
          <a:latin typeface="+mn-lt"/>
          <a:ea typeface="+mn-ea"/>
          <a:cs typeface="+mn-cs"/>
        </a:defRPr>
      </a:lvl3pPr>
      <a:lvl4pPr marL="840105" algn="l" defTabSz="560070" rtl="0" eaLnBrk="1" latinLnBrk="0" hangingPunct="1">
        <a:defRPr sz="1103" kern="1200">
          <a:solidFill>
            <a:schemeClr val="tx1"/>
          </a:solidFill>
          <a:latin typeface="+mn-lt"/>
          <a:ea typeface="+mn-ea"/>
          <a:cs typeface="+mn-cs"/>
        </a:defRPr>
      </a:lvl4pPr>
      <a:lvl5pPr marL="1120140" algn="l" defTabSz="560070" rtl="0" eaLnBrk="1" latinLnBrk="0" hangingPunct="1">
        <a:defRPr sz="1103" kern="1200">
          <a:solidFill>
            <a:schemeClr val="tx1"/>
          </a:solidFill>
          <a:latin typeface="+mn-lt"/>
          <a:ea typeface="+mn-ea"/>
          <a:cs typeface="+mn-cs"/>
        </a:defRPr>
      </a:lvl5pPr>
      <a:lvl6pPr marL="1400175" algn="l" defTabSz="560070" rtl="0" eaLnBrk="1" latinLnBrk="0" hangingPunct="1">
        <a:defRPr sz="1103" kern="1200">
          <a:solidFill>
            <a:schemeClr val="tx1"/>
          </a:solidFill>
          <a:latin typeface="+mn-lt"/>
          <a:ea typeface="+mn-ea"/>
          <a:cs typeface="+mn-cs"/>
        </a:defRPr>
      </a:lvl6pPr>
      <a:lvl7pPr marL="1680210" algn="l" defTabSz="560070" rtl="0" eaLnBrk="1" latinLnBrk="0" hangingPunct="1">
        <a:defRPr sz="1103" kern="1200">
          <a:solidFill>
            <a:schemeClr val="tx1"/>
          </a:solidFill>
          <a:latin typeface="+mn-lt"/>
          <a:ea typeface="+mn-ea"/>
          <a:cs typeface="+mn-cs"/>
        </a:defRPr>
      </a:lvl7pPr>
      <a:lvl8pPr marL="1960245" algn="l" defTabSz="560070" rtl="0" eaLnBrk="1" latinLnBrk="0" hangingPunct="1">
        <a:defRPr sz="1103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algn="l" defTabSz="560070" rtl="0" eaLnBrk="1" latinLnBrk="0" hangingPunct="1">
        <a:defRPr sz="11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621C6-3AF1-7518-91FE-A1141055E801}"/>
              </a:ext>
            </a:extLst>
          </p:cNvPr>
          <p:cNvGrpSpPr/>
          <p:nvPr/>
        </p:nvGrpSpPr>
        <p:grpSpPr>
          <a:xfrm>
            <a:off x="1889547" y="3182843"/>
            <a:ext cx="1815177" cy="589136"/>
            <a:chOff x="10137655" y="3424734"/>
            <a:chExt cx="2036929" cy="66110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AF291C-EA4E-765A-6E9E-0C9B40EE7999}"/>
                </a:ext>
              </a:extLst>
            </p:cNvPr>
            <p:cNvSpPr txBox="1"/>
            <p:nvPr/>
          </p:nvSpPr>
          <p:spPr>
            <a:xfrm>
              <a:off x="10137655" y="3674484"/>
              <a:ext cx="2036929" cy="4113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411">
                <a:defRPr/>
              </a:pPr>
              <a:r>
                <a:rPr lang="en-US" sz="1782" b="1" dirty="0">
                  <a:solidFill>
                    <a:prstClr val="white"/>
                  </a:solidFill>
                  <a:latin typeface="TeXGyrePagella" pitchFamily="2" charset="77"/>
                </a:rPr>
                <a:t>Introduction To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EDF477-0D9A-550C-ED44-EB32B547422E}"/>
                </a:ext>
              </a:extLst>
            </p:cNvPr>
            <p:cNvSpPr txBox="1"/>
            <p:nvPr/>
          </p:nvSpPr>
          <p:spPr>
            <a:xfrm>
              <a:off x="10366083" y="3424734"/>
              <a:ext cx="1602115" cy="4113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411">
                <a:defRPr/>
              </a:pPr>
              <a:r>
                <a:rPr lang="en-US" sz="1782" b="1" dirty="0">
                  <a:solidFill>
                    <a:prstClr val="white"/>
                  </a:solidFill>
                  <a:latin typeface="TeXGyrePagella" pitchFamily="2" charset="77"/>
                </a:rPr>
                <a:t>A Complete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9B6257-A8E4-A60B-75EC-911AB4DB0C01}"/>
              </a:ext>
            </a:extLst>
          </p:cNvPr>
          <p:cNvGrpSpPr/>
          <p:nvPr/>
        </p:nvGrpSpPr>
        <p:grpSpPr>
          <a:xfrm>
            <a:off x="1178870" y="3633505"/>
            <a:ext cx="3233386" cy="1201188"/>
            <a:chOff x="9524741" y="4164814"/>
            <a:chExt cx="3628394" cy="13479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25C3B5-85D7-02B4-EC28-CD7BA2A0CA08}"/>
                </a:ext>
              </a:extLst>
            </p:cNvPr>
            <p:cNvSpPr txBox="1"/>
            <p:nvPr/>
          </p:nvSpPr>
          <p:spPr>
            <a:xfrm>
              <a:off x="9524741" y="4164814"/>
              <a:ext cx="3628394" cy="8422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411">
                <a:defRPr/>
              </a:pPr>
              <a:r>
                <a:rPr lang="en-US" sz="4277" b="1" dirty="0">
                  <a:solidFill>
                    <a:prstClr val="white"/>
                  </a:solidFill>
                  <a:latin typeface="TeXGyrePagella" pitchFamily="2" charset="77"/>
                </a:rPr>
                <a:t>ABSTRACT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60F7E9-6DCD-3CE1-7029-93723A7E62CB}"/>
                </a:ext>
              </a:extLst>
            </p:cNvPr>
            <p:cNvSpPr txBox="1"/>
            <p:nvPr/>
          </p:nvSpPr>
          <p:spPr>
            <a:xfrm>
              <a:off x="9712292" y="4670532"/>
              <a:ext cx="3274023" cy="8422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07411">
                <a:defRPr/>
              </a:pPr>
              <a:r>
                <a:rPr lang="en-US" sz="4277" b="1" dirty="0">
                  <a:solidFill>
                    <a:prstClr val="white"/>
                  </a:solidFill>
                  <a:latin typeface="TeXGyrePagella" pitchFamily="2" charset="77"/>
                </a:rPr>
                <a:t>ALGEBRA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18850F2E-87D1-DD66-69C8-57B77187B286}"/>
              </a:ext>
            </a:extLst>
          </p:cNvPr>
          <p:cNvSpPr txBox="1"/>
          <p:nvPr/>
        </p:nvSpPr>
        <p:spPr>
          <a:xfrm>
            <a:off x="2078104" y="5275359"/>
            <a:ext cx="1462260" cy="366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7411">
              <a:defRPr/>
            </a:pPr>
            <a:r>
              <a:rPr lang="en-US" sz="1782" dirty="0">
                <a:solidFill>
                  <a:prstClr val="white"/>
                </a:solidFill>
                <a:latin typeface="TeXGyrePagella" pitchFamily="2" charset="77"/>
              </a:rPr>
              <a:t>Kan Onn Kit</a:t>
            </a:r>
          </a:p>
        </p:txBody>
      </p:sp>
    </p:spTree>
    <p:extLst>
      <p:ext uri="{BB962C8B-B14F-4D97-AF65-F5344CB8AC3E}">
        <p14:creationId xmlns:p14="http://schemas.microsoft.com/office/powerpoint/2010/main" val="1484189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621C6-3AF1-7518-91FE-A1141055E801}"/>
              </a:ext>
            </a:extLst>
          </p:cNvPr>
          <p:cNvGrpSpPr/>
          <p:nvPr/>
        </p:nvGrpSpPr>
        <p:grpSpPr>
          <a:xfrm>
            <a:off x="1889547" y="3182843"/>
            <a:ext cx="1815177" cy="589136"/>
            <a:chOff x="10137655" y="3424734"/>
            <a:chExt cx="2036929" cy="66110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AF291C-EA4E-765A-6E9E-0C9B40EE7999}"/>
                </a:ext>
              </a:extLst>
            </p:cNvPr>
            <p:cNvSpPr txBox="1"/>
            <p:nvPr/>
          </p:nvSpPr>
          <p:spPr>
            <a:xfrm>
              <a:off x="10137655" y="3674484"/>
              <a:ext cx="2036929" cy="4113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82" b="1" dirty="0">
                  <a:solidFill>
                    <a:schemeClr val="bg1"/>
                  </a:solidFill>
                  <a:latin typeface="TeXGyrePagella" pitchFamily="2" charset="77"/>
                </a:rPr>
                <a:t>Introduction To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EDF477-0D9A-550C-ED44-EB32B547422E}"/>
                </a:ext>
              </a:extLst>
            </p:cNvPr>
            <p:cNvSpPr txBox="1"/>
            <p:nvPr/>
          </p:nvSpPr>
          <p:spPr>
            <a:xfrm>
              <a:off x="10366083" y="3424734"/>
              <a:ext cx="1602115" cy="4113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82" b="1" dirty="0">
                  <a:solidFill>
                    <a:schemeClr val="bg1"/>
                  </a:solidFill>
                  <a:latin typeface="TeXGyrePagella" pitchFamily="2" charset="77"/>
                </a:rPr>
                <a:t>A Complete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9B6257-A8E4-A60B-75EC-911AB4DB0C01}"/>
              </a:ext>
            </a:extLst>
          </p:cNvPr>
          <p:cNvGrpSpPr/>
          <p:nvPr/>
        </p:nvGrpSpPr>
        <p:grpSpPr>
          <a:xfrm>
            <a:off x="1178870" y="3633505"/>
            <a:ext cx="3233386" cy="1201188"/>
            <a:chOff x="9524741" y="4164814"/>
            <a:chExt cx="3628394" cy="13479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25C3B5-85D7-02B4-EC28-CD7BA2A0CA08}"/>
                </a:ext>
              </a:extLst>
            </p:cNvPr>
            <p:cNvSpPr txBox="1"/>
            <p:nvPr/>
          </p:nvSpPr>
          <p:spPr>
            <a:xfrm>
              <a:off x="9524741" y="4164814"/>
              <a:ext cx="3628394" cy="8422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277" b="1" dirty="0">
                  <a:solidFill>
                    <a:schemeClr val="bg1"/>
                  </a:solidFill>
                  <a:latin typeface="TeXGyrePagella" pitchFamily="2" charset="77"/>
                </a:rPr>
                <a:t>ABSTRACT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60F7E9-6DCD-3CE1-7029-93723A7E62CB}"/>
                </a:ext>
              </a:extLst>
            </p:cNvPr>
            <p:cNvSpPr txBox="1"/>
            <p:nvPr/>
          </p:nvSpPr>
          <p:spPr>
            <a:xfrm>
              <a:off x="9712292" y="4670532"/>
              <a:ext cx="3274023" cy="8422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277" b="1" dirty="0">
                  <a:solidFill>
                    <a:schemeClr val="bg1"/>
                  </a:solidFill>
                  <a:latin typeface="TeXGyrePagella" pitchFamily="2" charset="77"/>
                </a:rPr>
                <a:t>ALGEBRA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21661E8-F1A4-A686-F2B0-0705B01F7E06}"/>
              </a:ext>
            </a:extLst>
          </p:cNvPr>
          <p:cNvSpPr txBox="1"/>
          <p:nvPr/>
        </p:nvSpPr>
        <p:spPr>
          <a:xfrm>
            <a:off x="1178869" y="4696246"/>
            <a:ext cx="3242960" cy="311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26" dirty="0">
                <a:solidFill>
                  <a:schemeClr val="bg1"/>
                </a:solidFill>
                <a:latin typeface="TeXGyrePagella" pitchFamily="2" charset="77"/>
              </a:rPr>
              <a:t>Version XXX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0F2E-87D1-DD66-69C8-57B77187B286}"/>
              </a:ext>
            </a:extLst>
          </p:cNvPr>
          <p:cNvSpPr txBox="1"/>
          <p:nvPr/>
        </p:nvSpPr>
        <p:spPr>
          <a:xfrm>
            <a:off x="2078104" y="5275359"/>
            <a:ext cx="1462260" cy="366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82" dirty="0">
                <a:solidFill>
                  <a:schemeClr val="bg1"/>
                </a:solidFill>
                <a:latin typeface="TeXGyrePagella" pitchFamily="2" charset="77"/>
              </a:rPr>
              <a:t>Kan Onn Kit</a:t>
            </a:r>
          </a:p>
        </p:txBody>
      </p:sp>
    </p:spTree>
    <p:extLst>
      <p:ext uri="{BB962C8B-B14F-4D97-AF65-F5344CB8AC3E}">
        <p14:creationId xmlns:p14="http://schemas.microsoft.com/office/powerpoint/2010/main" val="79510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AE6E-C0AA-63FA-52E8-9938D868C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051" y="462815"/>
            <a:ext cx="4830604" cy="582273"/>
          </a:xfrm>
        </p:spPr>
        <p:txBody>
          <a:bodyPr>
            <a:normAutofit fontScale="90000"/>
          </a:bodyPr>
          <a:lstStyle/>
          <a:p>
            <a:r>
              <a:rPr lang="en-US" sz="3208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Cover Page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F483D-707D-1FD4-067E-5AC616318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051" y="1045089"/>
            <a:ext cx="4830604" cy="6368024"/>
          </a:xfrm>
        </p:spPr>
        <p:txBody>
          <a:bodyPr>
            <a:normAutofit/>
          </a:bodyPr>
          <a:lstStyle/>
          <a:p>
            <a:r>
              <a:rPr lang="en-US" sz="1604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Width: 155.575 mm (6.125”)</a:t>
            </a:r>
          </a:p>
          <a:p>
            <a:r>
              <a:rPr lang="en-US" sz="1604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Height: 234.95 mm (9.25”)</a:t>
            </a:r>
          </a:p>
        </p:txBody>
      </p:sp>
    </p:spTree>
    <p:extLst>
      <p:ext uri="{BB962C8B-B14F-4D97-AF65-F5344CB8AC3E}">
        <p14:creationId xmlns:p14="http://schemas.microsoft.com/office/powerpoint/2010/main" val="2172559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62</TotalTime>
  <Words>39</Words>
  <Application>Microsoft Office PowerPoint</Application>
  <PresentationFormat>Custom</PresentationFormat>
  <Paragraphs>16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TeXGyrePagella</vt:lpstr>
      <vt:lpstr>Office Theme</vt:lpstr>
      <vt:lpstr>PowerPoint Presentation</vt:lpstr>
      <vt:lpstr>PowerPoint Presentation</vt:lpstr>
      <vt:lpstr>Cover Page Dimensions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 ONN KIT</dc:creator>
  <cp:lastModifiedBy>Ryan Kan</cp:lastModifiedBy>
  <cp:revision>22</cp:revision>
  <dcterms:created xsi:type="dcterms:W3CDTF">2023-09-25T04:59:56Z</dcterms:created>
  <dcterms:modified xsi:type="dcterms:W3CDTF">2024-09-13T14:13:52Z</dcterms:modified>
</cp:coreProperties>
</file>

<file path=docProps/thumbnail.jpeg>
</file>